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3" r:id="rId6"/>
    <p:sldId id="264" r:id="rId7"/>
    <p:sldId id="267" r:id="rId8"/>
    <p:sldId id="260" r:id="rId9"/>
    <p:sldId id="259" r:id="rId10"/>
    <p:sldId id="261" r:id="rId11"/>
    <p:sldId id="262" r:id="rId12"/>
    <p:sldId id="268" r:id="rId13"/>
    <p:sldId id="272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3B0DF8-BED2-160F-461D-A863186C49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173D214-5626-F698-0F01-283580AFF0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1ED0DB-0D93-CC59-BF68-44A9C4109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0DE0-A746-4B30-9682-21A91CD24FB3}" type="datetimeFigureOut">
              <a:rPr lang="zh-TW" altLang="en-US" smtClean="0"/>
              <a:t>2022/5/19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C1A47ED-B95B-0912-B48D-89EEF45C3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F41C366-C6A6-2371-0AB8-DE8B5A613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050F-0FA6-41FF-AAD8-5F9536F33F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0201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7F2F2A-CE22-7A2C-A262-37F6599AF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13E6930-4D13-D4D2-F1EF-82725DA07D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E50D562-71FF-CF82-6309-4E9A8E1A8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0DE0-A746-4B30-9682-21A91CD24FB3}" type="datetimeFigureOut">
              <a:rPr lang="zh-TW" altLang="en-US" smtClean="0"/>
              <a:t>2022/5/19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13C512A-9315-42E0-8AD6-CE3E79BB3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4628C35-D9B1-55CC-51A8-A4221CD2A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050F-0FA6-41FF-AAD8-5F9536F33F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9057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916A6EB-2ACF-EB59-0BB8-EA39417B77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5C514BC-67A7-C0AF-01EE-0B7490216D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98FC95-A1EE-AB4F-5CBC-AA26E0A71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0DE0-A746-4B30-9682-21A91CD24FB3}" type="datetimeFigureOut">
              <a:rPr lang="zh-TW" altLang="en-US" smtClean="0"/>
              <a:t>2022/5/19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650A983-CD8F-C847-71DF-C6859FEEB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F19411-00AA-DBA3-6378-3EADF64B1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050F-0FA6-41FF-AAD8-5F9536F33F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7348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F17267-2474-663F-F85A-39819FA15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54E78C-53DA-39B9-9D5C-B7404D402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F466E87-E99B-6FA0-A7FA-A2FA95B1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0DE0-A746-4B30-9682-21A91CD24FB3}" type="datetimeFigureOut">
              <a:rPr lang="zh-TW" altLang="en-US" smtClean="0"/>
              <a:t>2022/5/19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8DDEB7-B0DC-9776-6EC6-6798D5711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6F1675D-9667-553A-98EC-45457CC30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050F-0FA6-41FF-AAD8-5F9536F33F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1560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4ECEFB-747A-E2B1-FA60-DE0BFA5C9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7B8479B-2306-B316-C5B1-62EA51162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F8ED296-7BD9-7B17-0961-CEF3910EE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0DE0-A746-4B30-9682-21A91CD24FB3}" type="datetimeFigureOut">
              <a:rPr lang="zh-TW" altLang="en-US" smtClean="0"/>
              <a:t>2022/5/19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13E7B34-9CA2-5C0F-19BD-68601DB91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1660D98-726D-7FD4-496E-0D86E533E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050F-0FA6-41FF-AAD8-5F9536F33F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8338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A713E7-0472-81B3-06C0-B325D15D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7ACED1-88DC-01A9-32FE-80E8682979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CB320F5-E651-15DF-0F13-F6BB348DF8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1E41AD0-2B51-C6D0-4906-0756C3104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0DE0-A746-4B30-9682-21A91CD24FB3}" type="datetimeFigureOut">
              <a:rPr lang="zh-TW" altLang="en-US" smtClean="0"/>
              <a:t>2022/5/19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618F856-D6F0-9EC9-853A-0881F3F27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C157CAA-669A-1022-F5E7-542437D9C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050F-0FA6-41FF-AAD8-5F9536F33F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2113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BA75D3-FF13-B5DC-61DA-BAF7DD669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C1A76ED-0359-EC11-39C0-6EBE87138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3B0F71E-60F7-C3D9-09CF-B59D5EF75F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16FE12B-3E50-CC0A-BB71-2D0F4B6086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E413D1A-1CEE-144D-25EF-27132F262A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F99FCD0-192B-0FCA-23AA-5E67B4A8F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0DE0-A746-4B30-9682-21A91CD24FB3}" type="datetimeFigureOut">
              <a:rPr lang="zh-TW" altLang="en-US" smtClean="0"/>
              <a:t>2022/5/19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2192BF7-FDDD-8664-A0E3-BE24112D6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2FE3587-8BA9-C93A-2A98-E3BE15C57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050F-0FA6-41FF-AAD8-5F9536F33F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9157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8D3B4E-20CB-0C6C-ECD9-2285FE77B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6EEAAAC-4FBE-A1A1-4679-051D17D7B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0DE0-A746-4B30-9682-21A91CD24FB3}" type="datetimeFigureOut">
              <a:rPr lang="zh-TW" altLang="en-US" smtClean="0"/>
              <a:t>2022/5/19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BF6509-530C-91A9-EBAB-1C7961A05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F28FB7-D75F-4D07-2B36-CB352A43A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050F-0FA6-41FF-AAD8-5F9536F33F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3386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3346B5E-D8A0-996D-F628-BE91F3602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0DE0-A746-4B30-9682-21A91CD24FB3}" type="datetimeFigureOut">
              <a:rPr lang="zh-TW" altLang="en-US" smtClean="0"/>
              <a:t>2022/5/19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9ED7C76-37FC-F90B-9A7E-2B440CFFD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18C922-F7CD-FFDD-AC5D-31822CC59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050F-0FA6-41FF-AAD8-5F9536F33F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7566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D71776-164D-7C7C-EAAD-2071603ED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8C83E0-FDD4-7E26-CFD1-D3E1A3187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964F159-80C0-181C-929C-C2BD4CA968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75CFAA8-BA68-05B8-E2E5-5FEF7D5A2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0DE0-A746-4B30-9682-21A91CD24FB3}" type="datetimeFigureOut">
              <a:rPr lang="zh-TW" altLang="en-US" smtClean="0"/>
              <a:t>2022/5/19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B323030-2C6A-E6C7-3EEC-00161DBBA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73A3DEA-84ED-F46B-04ED-F0184177F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050F-0FA6-41FF-AAD8-5F9536F33F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3948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248A3-5149-1C33-81BD-E7064A9BF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6954FA4-0D96-BFD4-6D48-07A1D8C8E2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15F5186-5063-C21C-83A3-989CE1731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F6682A0-2644-8E9B-E30B-287B26686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0DE0-A746-4B30-9682-21A91CD24FB3}" type="datetimeFigureOut">
              <a:rPr lang="zh-TW" altLang="en-US" smtClean="0"/>
              <a:t>2022/5/19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B972DC8-E877-B2EF-1149-7B19B2F6D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5661554-853E-EC3F-1A21-90AD13E03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050F-0FA6-41FF-AAD8-5F9536F33F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2858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F155957-D372-4C44-8E6A-9471EB763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F094102-3966-BDB3-0F28-EA9F624EFB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7217EF2-4485-B1F0-F0E5-BF38930F74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00DE0-A746-4B30-9682-21A91CD24FB3}" type="datetimeFigureOut">
              <a:rPr lang="zh-TW" altLang="en-US" smtClean="0"/>
              <a:t>2022/5/19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54D019-1380-0FD0-17B0-133102D2EF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9F4540E-0F3A-9F12-4A75-C106C3DF30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92050F-0FA6-41FF-AAD8-5F9536F33F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3499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w.pythontechworld.com/article/detail/Sdty0HTBy6C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299C03-0FE9-E39C-9387-69DCCB763D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YOLOV5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自行訓練模型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E6A295F-1FA4-AB8A-7181-D56446D7E8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4070E022</a:t>
            </a:r>
            <a:r>
              <a:rPr lang="zh-TW" altLang="en-US" dirty="0"/>
              <a:t> 沈明楷</a:t>
            </a:r>
          </a:p>
        </p:txBody>
      </p:sp>
    </p:spTree>
    <p:extLst>
      <p:ext uri="{BB962C8B-B14F-4D97-AF65-F5344CB8AC3E}">
        <p14:creationId xmlns:p14="http://schemas.microsoft.com/office/powerpoint/2010/main" val="367132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6229DA-9A5B-CBE0-50FC-8D76B428D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906"/>
            <a:ext cx="10515600" cy="1325563"/>
          </a:xfrm>
        </p:spPr>
        <p:txBody>
          <a:bodyPr/>
          <a:lstStyle/>
          <a:p>
            <a:r>
              <a:rPr lang="zh-TW" altLang="en-US" dirty="0"/>
              <a:t>開始訓練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D00ADE2-6F59-4987-8768-60A152AC4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412" y="2484156"/>
            <a:ext cx="5648720" cy="4010938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2D970A7-9FB4-4145-8ECE-CAE426B85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68" y="2484155"/>
            <a:ext cx="6024694" cy="40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49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6229DA-9A5B-CBE0-50FC-8D76B428D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開始訓練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041096A-91E8-4F09-8A43-27A08E22E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0774" y="1825625"/>
            <a:ext cx="74504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93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0E016-2B88-4DB3-887D-5FA118A3F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FD5B531-D734-4454-9D7D-6426D80BE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0573" y="1825625"/>
            <a:ext cx="767085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149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A2D62-FE11-4509-9143-F4119475C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權重檔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7859887-5A90-430E-A9FE-E5A814C84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4523" y="1825625"/>
            <a:ext cx="630295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584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7F8676-ADD8-4D5D-9260-45E1856A5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讓我們訓練的模型去跑</a:t>
            </a:r>
            <a:r>
              <a:rPr lang="en-US" altLang="zh-TW" dirty="0"/>
              <a:t>train5</a:t>
            </a:r>
            <a:r>
              <a:rPr lang="zh-TW" altLang="en-US" dirty="0"/>
              <a:t>的影片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1538FD-3968-463C-BA69-099645A4E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1601" y="633230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1600" dirty="0"/>
              <a:t>python detect.py --weight C:\yolov5-master\runs\train\exp7\weights/best.pt  --source C:\yolov5-master\data\videos\train5.avi --</a:t>
            </a:r>
            <a:r>
              <a:rPr lang="en-US" altLang="zh-TW" sz="1600" dirty="0" err="1"/>
              <a:t>iou-thres</a:t>
            </a:r>
            <a:r>
              <a:rPr lang="en-US" altLang="zh-TW" sz="1600" dirty="0"/>
              <a:t> 0.3 --conf-</a:t>
            </a:r>
            <a:r>
              <a:rPr lang="en-US" altLang="zh-TW" sz="1600" dirty="0" err="1"/>
              <a:t>thres</a:t>
            </a:r>
            <a:r>
              <a:rPr lang="en-US" altLang="zh-TW" sz="1600" dirty="0"/>
              <a:t> 0.5</a:t>
            </a:r>
            <a:endParaRPr lang="zh-TW" altLang="en-US" sz="16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8FB5078-948F-4424-84CE-277EF31FC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164" y="1787180"/>
            <a:ext cx="8451541" cy="444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542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D8B395-B5D5-42FD-B921-A8E046699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E951DB3-606C-46AE-B2E3-B1B38AD010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0573" y="1825625"/>
            <a:ext cx="767085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351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A2D62-FE11-4509-9143-F4119475C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輸出結果</a:t>
            </a:r>
          </a:p>
        </p:txBody>
      </p:sp>
      <p:pic>
        <p:nvPicPr>
          <p:cNvPr id="4" name="train5">
            <a:hlinkClick r:id="" action="ppaction://media"/>
            <a:extLst>
              <a:ext uri="{FF2B5EF4-FFF2-40B4-BE49-F238E27FC236}">
                <a16:creationId xmlns:a16="http://schemas.microsoft.com/office/drawing/2014/main" id="{AAA41CD6-8775-48E9-94AC-375CDC3E4CB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850" y="1825625"/>
            <a:ext cx="7735888" cy="4351338"/>
          </a:xfrm>
        </p:spPr>
      </p:pic>
    </p:spTree>
    <p:extLst>
      <p:ext uri="{BB962C8B-B14F-4D97-AF65-F5344CB8AC3E}">
        <p14:creationId xmlns:p14="http://schemas.microsoft.com/office/powerpoint/2010/main" val="271581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369C2D-12A4-C21D-D038-58E14543A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擷取影片中每一幀的圖片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4165F97-B432-8305-4C67-2710A27B5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7053" y="1825625"/>
            <a:ext cx="8337893" cy="4351338"/>
          </a:xfr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EEE3E8D-EB5C-6916-EE5E-37F8D8A5CE03}"/>
              </a:ext>
            </a:extLst>
          </p:cNvPr>
          <p:cNvSpPr txBox="1"/>
          <p:nvPr/>
        </p:nvSpPr>
        <p:spPr>
          <a:xfrm>
            <a:off x="5461986" y="631190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https://tw.pythontechworld.com/article/detail/Sdty0HTBy6CL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783B895-A303-6C8B-7AFA-223A8B826097}"/>
              </a:ext>
            </a:extLst>
          </p:cNvPr>
          <p:cNvSpPr/>
          <p:nvPr/>
        </p:nvSpPr>
        <p:spPr>
          <a:xfrm>
            <a:off x="3160450" y="2929631"/>
            <a:ext cx="1029810" cy="1686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3867137-C715-20F4-96A4-556C6F2C72F4}"/>
              </a:ext>
            </a:extLst>
          </p:cNvPr>
          <p:cNvSpPr/>
          <p:nvPr/>
        </p:nvSpPr>
        <p:spPr>
          <a:xfrm>
            <a:off x="2948866" y="5097262"/>
            <a:ext cx="1029810" cy="1686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6ABEE64-2127-9755-F743-B1F9A5FCA621}"/>
              </a:ext>
            </a:extLst>
          </p:cNvPr>
          <p:cNvSpPr txBox="1"/>
          <p:nvPr/>
        </p:nvSpPr>
        <p:spPr>
          <a:xfrm>
            <a:off x="4358938" y="2829303"/>
            <a:ext cx="1669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影片目錄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8E1FD4E-7DBD-AE64-1D1E-81D83474A4EB}"/>
              </a:ext>
            </a:extLst>
          </p:cNvPr>
          <p:cNvSpPr txBox="1"/>
          <p:nvPr/>
        </p:nvSpPr>
        <p:spPr>
          <a:xfrm>
            <a:off x="4165988" y="4996934"/>
            <a:ext cx="1669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圖片儲存目錄</a:t>
            </a:r>
          </a:p>
        </p:txBody>
      </p:sp>
    </p:spTree>
    <p:extLst>
      <p:ext uri="{BB962C8B-B14F-4D97-AF65-F5344CB8AC3E}">
        <p14:creationId xmlns:p14="http://schemas.microsoft.com/office/powerpoint/2010/main" val="3718655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6229DA-9A5B-CBE0-50FC-8D76B428D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擷取的圖片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67094B6-3F83-525B-9256-90BA8AED5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6073" y="1825625"/>
            <a:ext cx="8079853" cy="4351338"/>
          </a:xfrm>
        </p:spPr>
      </p:pic>
    </p:spTree>
    <p:extLst>
      <p:ext uri="{BB962C8B-B14F-4D97-AF65-F5344CB8AC3E}">
        <p14:creationId xmlns:p14="http://schemas.microsoft.com/office/powerpoint/2010/main" val="4085131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740FF8-04E8-48B9-AF79-A04CFAFD0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Dataset</a:t>
            </a:r>
            <a:r>
              <a:rPr lang="zh-TW" altLang="en-US" dirty="0"/>
              <a:t>結構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AFE0152-0BD2-42F4-84FC-0C2EA458C09E}"/>
              </a:ext>
            </a:extLst>
          </p:cNvPr>
          <p:cNvSpPr/>
          <p:nvPr/>
        </p:nvSpPr>
        <p:spPr>
          <a:xfrm>
            <a:off x="838200" y="3693111"/>
            <a:ext cx="1393794" cy="568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0EBC36F8-32F3-4C4F-8E85-213943F33F97}"/>
              </a:ext>
            </a:extLst>
          </p:cNvPr>
          <p:cNvCxnSpPr>
            <a:stCxn id="4" idx="3"/>
          </p:cNvCxnSpPr>
          <p:nvPr/>
        </p:nvCxnSpPr>
        <p:spPr>
          <a:xfrm flipV="1">
            <a:off x="2231994" y="2512380"/>
            <a:ext cx="1811046" cy="146481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529ADB8F-2EA5-4C57-93C2-9A0C0DD6AF2C}"/>
              </a:ext>
            </a:extLst>
          </p:cNvPr>
          <p:cNvCxnSpPr>
            <a:cxnSpLocks/>
          </p:cNvCxnSpPr>
          <p:nvPr/>
        </p:nvCxnSpPr>
        <p:spPr>
          <a:xfrm>
            <a:off x="2227556" y="3977196"/>
            <a:ext cx="1819923" cy="13937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60D7E35C-E59F-42E1-94B6-93E193B5E641}"/>
              </a:ext>
            </a:extLst>
          </p:cNvPr>
          <p:cNvSpPr/>
          <p:nvPr/>
        </p:nvSpPr>
        <p:spPr>
          <a:xfrm>
            <a:off x="4043040" y="2250490"/>
            <a:ext cx="1393794" cy="568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8E24EA9-B203-499E-A42F-1948BE5BAED3}"/>
              </a:ext>
            </a:extLst>
          </p:cNvPr>
          <p:cNvSpPr/>
          <p:nvPr/>
        </p:nvSpPr>
        <p:spPr>
          <a:xfrm>
            <a:off x="4043040" y="5086905"/>
            <a:ext cx="1393794" cy="568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4F7DF7F1-0E71-477B-B782-7E89FEF1CAFC}"/>
              </a:ext>
            </a:extLst>
          </p:cNvPr>
          <p:cNvGrpSpPr/>
          <p:nvPr/>
        </p:nvGrpSpPr>
        <p:grpSpPr>
          <a:xfrm>
            <a:off x="5200098" y="2015231"/>
            <a:ext cx="1129681" cy="1518846"/>
            <a:chOff x="5200098" y="2015231"/>
            <a:chExt cx="1129681" cy="1518846"/>
          </a:xfrm>
        </p:grpSpPr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3C4B7EA2-490D-4BF6-9A22-4C18F1DDF9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0098" y="2015231"/>
              <a:ext cx="1129681" cy="7371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87704FFF-86C5-4D67-8B21-24E8CCF2B632}"/>
                </a:ext>
              </a:extLst>
            </p:cNvPr>
            <p:cNvCxnSpPr>
              <a:cxnSpLocks/>
            </p:cNvCxnSpPr>
            <p:nvPr/>
          </p:nvCxnSpPr>
          <p:spPr>
            <a:xfrm>
              <a:off x="5396886" y="2619677"/>
              <a:ext cx="914400" cy="9144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50F85613-B64B-47A4-A27A-0A6B219FC1B4}"/>
              </a:ext>
            </a:extLst>
          </p:cNvPr>
          <p:cNvGrpSpPr/>
          <p:nvPr/>
        </p:nvGrpSpPr>
        <p:grpSpPr>
          <a:xfrm>
            <a:off x="5181605" y="4759911"/>
            <a:ext cx="1129681" cy="1518846"/>
            <a:chOff x="5200098" y="2015231"/>
            <a:chExt cx="1129681" cy="1518846"/>
          </a:xfrm>
        </p:grpSpPr>
        <p:cxnSp>
          <p:nvCxnSpPr>
            <p:cNvPr id="30" name="直線單箭頭接點 29">
              <a:extLst>
                <a:ext uri="{FF2B5EF4-FFF2-40B4-BE49-F238E27FC236}">
                  <a16:creationId xmlns:a16="http://schemas.microsoft.com/office/drawing/2014/main" id="{F17275EB-4BF1-4DF7-ACE2-FAF9D0E557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0098" y="2015231"/>
              <a:ext cx="1129681" cy="7371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5E7EECAF-B981-4F69-B28A-9C5152CAF527}"/>
                </a:ext>
              </a:extLst>
            </p:cNvPr>
            <p:cNvCxnSpPr>
              <a:cxnSpLocks/>
            </p:cNvCxnSpPr>
            <p:nvPr/>
          </p:nvCxnSpPr>
          <p:spPr>
            <a:xfrm>
              <a:off x="5396886" y="2619677"/>
              <a:ext cx="914400" cy="9144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D7764AC-45E7-4434-8890-31E71A775416}"/>
              </a:ext>
            </a:extLst>
          </p:cNvPr>
          <p:cNvSpPr txBox="1"/>
          <p:nvPr/>
        </p:nvSpPr>
        <p:spPr>
          <a:xfrm>
            <a:off x="1151139" y="3792530"/>
            <a:ext cx="1171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train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6190EA5-5342-4F4A-8A4C-328C33D84F54}"/>
              </a:ext>
            </a:extLst>
          </p:cNvPr>
          <p:cNvSpPr txBox="1"/>
          <p:nvPr/>
        </p:nvSpPr>
        <p:spPr>
          <a:xfrm>
            <a:off x="4348578" y="2336581"/>
            <a:ext cx="1171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images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33C3A976-585A-46FF-82CA-F47112D9CA79}"/>
              </a:ext>
            </a:extLst>
          </p:cNvPr>
          <p:cNvSpPr txBox="1"/>
          <p:nvPr/>
        </p:nvSpPr>
        <p:spPr>
          <a:xfrm>
            <a:off x="4387790" y="5179691"/>
            <a:ext cx="1171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labels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7FFCCA6D-C815-475B-94E5-E5186596803F}"/>
              </a:ext>
            </a:extLst>
          </p:cNvPr>
          <p:cNvSpPr txBox="1"/>
          <p:nvPr/>
        </p:nvSpPr>
        <p:spPr>
          <a:xfrm>
            <a:off x="6485879" y="1830565"/>
            <a:ext cx="1171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train</a:t>
            </a:r>
            <a:endParaRPr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C315DD1-C9F8-4773-8F18-5C2A8653488C}"/>
              </a:ext>
            </a:extLst>
          </p:cNvPr>
          <p:cNvSpPr txBox="1"/>
          <p:nvPr/>
        </p:nvSpPr>
        <p:spPr>
          <a:xfrm>
            <a:off x="6508074" y="3323779"/>
            <a:ext cx="1171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val</a:t>
            </a:r>
            <a:endParaRPr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0906CD6-2309-4CCB-B73F-809C0B932F58}"/>
              </a:ext>
            </a:extLst>
          </p:cNvPr>
          <p:cNvSpPr txBox="1"/>
          <p:nvPr/>
        </p:nvSpPr>
        <p:spPr>
          <a:xfrm>
            <a:off x="6519175" y="4575245"/>
            <a:ext cx="1171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train</a:t>
            </a:r>
            <a:endParaRPr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E961BA87-A325-4CAD-8D3A-24B25EAD0A10}"/>
              </a:ext>
            </a:extLst>
          </p:cNvPr>
          <p:cNvSpPr txBox="1"/>
          <p:nvPr/>
        </p:nvSpPr>
        <p:spPr>
          <a:xfrm>
            <a:off x="6577621" y="6094091"/>
            <a:ext cx="1171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val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0175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6229DA-9A5B-CBE0-50FC-8D76B428D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Images train and </a:t>
            </a:r>
            <a:r>
              <a:rPr lang="en-US" altLang="zh-TW" dirty="0" err="1"/>
              <a:t>val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8CC133C-3F11-440B-AFFF-93C4A7414B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342" y="2331651"/>
            <a:ext cx="5717921" cy="32435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5B3A7BB-5BC4-4409-99DC-B7725ED05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103" y="2331651"/>
            <a:ext cx="5717920" cy="32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97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6229DA-9A5B-CBE0-50FC-8D76B428D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labels train and </a:t>
            </a:r>
            <a:r>
              <a:rPr lang="en-US" altLang="zh-TW" dirty="0" err="1"/>
              <a:t>val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E6151FA-78E0-47B7-95D7-05038DBB4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234" y="2520794"/>
            <a:ext cx="5694441" cy="335178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D333343-D80D-4EAD-AB50-899775C01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20795"/>
            <a:ext cx="5908766" cy="335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74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D1F8B2-78A8-4F6A-86E3-E3AA63BCE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自製</a:t>
            </a:r>
            <a:r>
              <a:rPr lang="en-US" altLang="zh-TW" dirty="0" err="1"/>
              <a:t>yaml</a:t>
            </a:r>
            <a:r>
              <a:rPr lang="zh-TW" altLang="en-US" dirty="0"/>
              <a:t>檔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BB4A9393-5FF6-4786-A15C-1488017B77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3900" y="1825625"/>
            <a:ext cx="91842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563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6229DA-9A5B-CBE0-50FC-8D76B428D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ERROR:</a:t>
            </a:r>
            <a:r>
              <a:rPr lang="zh-TW" altLang="en-US" dirty="0"/>
              <a:t>少安裝套件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2D23133-C471-40C3-8E76-00E4C1EA1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316"/>
            <a:ext cx="10515600" cy="1143956"/>
          </a:xfrm>
        </p:spPr>
      </p:pic>
    </p:spTree>
    <p:extLst>
      <p:ext uri="{BB962C8B-B14F-4D97-AF65-F5344CB8AC3E}">
        <p14:creationId xmlns:p14="http://schemas.microsoft.com/office/powerpoint/2010/main" val="3541211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6229DA-9A5B-CBE0-50FC-8D76B428D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python3</a:t>
            </a:r>
            <a:r>
              <a:rPr lang="zh-TW" altLang="en-US" dirty="0"/>
              <a:t>安裝</a:t>
            </a:r>
            <a:r>
              <a:rPr lang="en-US" altLang="zh-TW" dirty="0"/>
              <a:t>pip</a:t>
            </a:r>
            <a:r>
              <a:rPr lang="zh-TW" altLang="en-US" dirty="0"/>
              <a:t>套件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8DB5DDD-BEB9-42F7-9E54-8CA915CCDB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89" t="11498" r="28979" b="16149"/>
          <a:stretch/>
        </p:blipFill>
        <p:spPr>
          <a:xfrm>
            <a:off x="2547890" y="2343705"/>
            <a:ext cx="6764785" cy="408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300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122</Words>
  <Application>Microsoft Office PowerPoint</Application>
  <PresentationFormat>寬螢幕</PresentationFormat>
  <Paragraphs>26</Paragraphs>
  <Slides>16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2" baseType="lpstr">
      <vt:lpstr>微軟正黑體</vt:lpstr>
      <vt:lpstr>新細明體</vt:lpstr>
      <vt:lpstr>Arial</vt:lpstr>
      <vt:lpstr>Calibri</vt:lpstr>
      <vt:lpstr>Calibri Light</vt:lpstr>
      <vt:lpstr>Office 佈景主題</vt:lpstr>
      <vt:lpstr>YOLOV5自行訓練模型</vt:lpstr>
      <vt:lpstr>擷取影片中每一幀的圖片</vt:lpstr>
      <vt:lpstr>擷取的圖片</vt:lpstr>
      <vt:lpstr>Dataset結構</vt:lpstr>
      <vt:lpstr>Images train and val</vt:lpstr>
      <vt:lpstr>labels train and val</vt:lpstr>
      <vt:lpstr>自製yaml檔</vt:lpstr>
      <vt:lpstr>ERROR:少安裝套件</vt:lpstr>
      <vt:lpstr>python3安裝pip套件</vt:lpstr>
      <vt:lpstr>開始訓練</vt:lpstr>
      <vt:lpstr>開始訓練</vt:lpstr>
      <vt:lpstr>PowerPoint 簡報</vt:lpstr>
      <vt:lpstr>權重檔</vt:lpstr>
      <vt:lpstr>讓我們訓練的模型去跑train5的影片</vt:lpstr>
      <vt:lpstr>PowerPoint 簡報</vt:lpstr>
      <vt:lpstr>輸出結果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利用opencv將影片分割圖片（每隔幾幀儲存一張圖片）</dc:title>
  <dc:creator>明楷 沈</dc:creator>
  <cp:lastModifiedBy>Kai</cp:lastModifiedBy>
  <cp:revision>34</cp:revision>
  <dcterms:created xsi:type="dcterms:W3CDTF">2022-05-10T12:35:23Z</dcterms:created>
  <dcterms:modified xsi:type="dcterms:W3CDTF">2022-05-19T15:48:56Z</dcterms:modified>
</cp:coreProperties>
</file>